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26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1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6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3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6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7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1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224F2-A27F-BF42-9C15-07AA4322458E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37BA-6047-2A4E-91F6-4B1107E5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5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6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70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WGBH Educational Foundation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WGBH</dc:creator>
  <cp:lastModifiedBy>WGBH</cp:lastModifiedBy>
  <cp:revision>2</cp:revision>
  <dcterms:created xsi:type="dcterms:W3CDTF">2014-11-20T20:02:19Z</dcterms:created>
  <dcterms:modified xsi:type="dcterms:W3CDTF">2014-11-20T21:13:26Z</dcterms:modified>
</cp:coreProperties>
</file>